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8" r:id="rId7"/>
    <p:sldId id="269" r:id="rId8"/>
    <p:sldId id="260" r:id="rId9"/>
    <p:sldId id="261" r:id="rId10"/>
    <p:sldId id="262" r:id="rId11"/>
    <p:sldId id="270" r:id="rId12"/>
    <p:sldId id="257" r:id="rId13"/>
    <p:sldId id="271" r:id="rId14"/>
    <p:sldId id="259" r:id="rId15"/>
    <p:sldId id="272" r:id="rId16"/>
    <p:sldId id="273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81" d="100"/>
          <a:sy n="81" d="100"/>
        </p:scale>
        <p:origin x="58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B302-08EE-47AA-A246-A47BD4E56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E28FE-95CF-47DB-8E8E-E7E7E3DD1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8809E-3C3B-4E4C-963E-48F2833D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07E6C-D4D4-44EF-88AA-A572E0AF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538E0-CD51-4288-BC8D-8B6851E8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4C7C-2FF4-40C4-A1BE-E2D61304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018C3F-C338-40B5-B340-303C7B51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13675-9224-48F8-A66A-3539FA4B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08CEE-838D-4113-B080-297BFFDC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682D1-4D95-4058-87FA-2786462E5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32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D5D96-3AAD-4A2D-9345-FDF6D1083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5A629B-0292-486B-8750-2CBAEFD03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94F69-B651-44BD-BA93-1D806BC5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9F53-F071-498E-885C-684F7C1C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E4DBB-477F-4985-82AA-8D80E1FB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29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CDB4-E614-45E2-B68F-2EEEBB5F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A6F7B-BC2F-4E02-8FE5-FDB3E0B0F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2DBEE-C6C2-4E43-93B6-A6B05E1F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BE25E-1F5A-4D05-B819-91AA55CD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7AD3C-9848-41E4-BC16-37659C0F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2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B074-7CDA-4F9A-AA80-4FC4470D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5CBEA-3989-4978-9C93-A46C4B2E3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43AD6-B2DC-409C-AF59-ADBC4329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4F2FC-EAC0-4E08-BCC1-D59E3587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2FC5D-ABA7-4393-82C3-2C4009C2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6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15143-87EF-4E0E-A8CA-2A48261B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03E3-ED8D-4500-8AC9-F075A1E18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5A30E-D4B4-441C-BB0B-2B127E29E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6F010-1E74-4E62-835F-39DB7A35B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0E4B6-E02F-442F-A85A-0E7B4091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D7845-9D23-493A-92BA-21BA81C9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88483-0CAB-4D1A-9597-0F5B960A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215C2-EDCE-4EB7-AF0B-88485D924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4C88E-0FD2-4284-BF83-2FB9C087F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93622-76DD-4CA9-B458-E6B61E74D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2554B-1AF0-45B5-AEF8-C52F0AFD3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9E2B2-4EAB-4DAA-AC2D-33B74C624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CEF7C-3BE2-4BC5-92AA-185762C8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FD81D-4273-4C3A-BD5E-FA40AE7E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65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FD91-C424-4420-A6CA-BAEDD2D5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398B1-234C-46FB-989D-35223C78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1097F-108D-412B-8476-07394244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C3165-C162-4C47-832D-93487547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5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8D0FB-283C-401B-A690-D89A82893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39D01-7B02-4F53-8F45-EF01EAD8C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EBEE3-0693-45A6-BABB-901D65BFF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8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0DDC-31BB-4C15-A296-114E8CA2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5E3E-EBF4-4E9C-8961-6A07EAE0A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1C5DF-61D8-4D2C-9B3D-55588C65E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F572C-645F-462C-BC36-E88A8019B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142-0502-4090-839E-3C18B002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C4C71-6CDF-4783-A426-6474F3F4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3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C545-5DDC-4C91-A362-84E97C1F9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62F91-E184-4B90-82E2-66D6DC0B8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1631C-7812-4A85-86FB-F611D648C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4E581-7CC4-4041-8C96-B9BF631E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68137-2C82-417E-8171-FAA38BDB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1CF9A-1050-4A58-BC03-3D7A6C19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3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DD32BC-307F-47A3-9B4B-E9BD4006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06134-E7BD-4852-B445-A52F05363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93818-BAC7-47CC-80C3-C0997A56A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AF74B-1738-47DB-B035-E34E033AD8A3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AE78-0877-4AD9-BA52-BDFBAE436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DD90-06DA-476E-95B7-C91085B9C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9E151-BE2E-41E3-91E7-3519446F5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1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pmel.noaa.gov/aclim/thredds/catalog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pmel.noaa.gov/aclim/thredds/catalog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DD4DF7-2D3A-4FF0-A619-583537B07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267" y="2308312"/>
            <a:ext cx="2192007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Viewing NETCDF files in ArcMap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8AF87-807E-48AD-86DC-EC8C2934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178" y="1021861"/>
            <a:ext cx="8962900" cy="48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61B9B8A5-1677-487B-843E-A4A409C0C7AF}"/>
              </a:ext>
            </a:extLst>
          </p:cNvPr>
          <p:cNvSpPr txBox="1">
            <a:spLocks/>
          </p:cNvSpPr>
          <p:nvPr/>
        </p:nvSpPr>
        <p:spPr>
          <a:xfrm>
            <a:off x="-1" y="1020687"/>
            <a:ext cx="2687597" cy="316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Input: File location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Variable: choose from drop down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(ignore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lat_rho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long_rho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ocean_time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zeta)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X and Y variable will self-populate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Enter output Feature layer name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Row dimensions choose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eta_rho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xi_rho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from drop down menu,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enter temp manually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E0DBA-11F4-414B-98DB-FAE2EDAB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97" y="974691"/>
            <a:ext cx="9504403" cy="58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27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61B9B8A5-1677-487B-843E-A4A409C0C7AF}"/>
              </a:ext>
            </a:extLst>
          </p:cNvPr>
          <p:cNvSpPr txBox="1">
            <a:spLocks/>
          </p:cNvSpPr>
          <p:nvPr/>
        </p:nvSpPr>
        <p:spPr>
          <a:xfrm>
            <a:off x="-1" y="1020687"/>
            <a:ext cx="2687597" cy="316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Dimension Values choose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ocean_time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drop down menu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Value selection method BY VALUE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Click OK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6CF5D-C553-47C4-90B4-A16B229B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74" y="1119643"/>
            <a:ext cx="9579170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3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F2AA4A4E-D666-46B3-BBD3-ABC085B75633}"/>
              </a:ext>
            </a:extLst>
          </p:cNvPr>
          <p:cNvSpPr txBox="1">
            <a:spLocks/>
          </p:cNvSpPr>
          <p:nvPr/>
        </p:nvSpPr>
        <p:spPr>
          <a:xfrm>
            <a:off x="-1" y="1020687"/>
            <a:ext cx="2687597" cy="316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Layer will appear on menu but no layer will be displayed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 the Layer properties and go to NETCDF tab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Dimension Values, select a date from the drop down menu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Click OK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90485B-FB03-4D2E-BC91-CF78C159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762" y="0"/>
            <a:ext cx="9303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81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F2AA4A4E-D666-46B3-BBD3-ABC085B75633}"/>
              </a:ext>
            </a:extLst>
          </p:cNvPr>
          <p:cNvSpPr txBox="1">
            <a:spLocks/>
          </p:cNvSpPr>
          <p:nvPr/>
        </p:nvSpPr>
        <p:spPr>
          <a:xfrm>
            <a:off x="-1" y="1020687"/>
            <a:ext cx="2687597" cy="316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Layer will now display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 to Layer properties again to choose symbology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C157F-35F3-4EA4-9B45-9B6E7175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44" y="1767912"/>
            <a:ext cx="9504404" cy="50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0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89DE936F-EE04-412A-BB30-ED3175B0A2B7}"/>
              </a:ext>
            </a:extLst>
          </p:cNvPr>
          <p:cNvSpPr txBox="1">
            <a:spLocks/>
          </p:cNvSpPr>
          <p:nvPr/>
        </p:nvSpPr>
        <p:spPr>
          <a:xfrm>
            <a:off x="-1" y="1020687"/>
            <a:ext cx="2793443" cy="316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Layer will now display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 to Layer properties again to choose symbology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Quantities&gt;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Graduated colors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Choose value temp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Choose color ramp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sampling size if necessary by clicking on Classify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53E2DD-BD77-4878-9E65-FE59D70E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156" y="1577590"/>
            <a:ext cx="9534844" cy="51333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6E4E32-1045-4C1F-B159-338402478128}"/>
              </a:ext>
            </a:extLst>
          </p:cNvPr>
          <p:cNvSpPr/>
          <p:nvPr/>
        </p:nvSpPr>
        <p:spPr>
          <a:xfrm>
            <a:off x="8408709" y="3242821"/>
            <a:ext cx="499621" cy="2639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9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89DE936F-EE04-412A-BB30-ED3175B0A2B7}"/>
              </a:ext>
            </a:extLst>
          </p:cNvPr>
          <p:cNvSpPr txBox="1">
            <a:spLocks/>
          </p:cNvSpPr>
          <p:nvPr/>
        </p:nvSpPr>
        <p:spPr>
          <a:xfrm>
            <a:off x="-1" y="1020687"/>
            <a:ext cx="2793443" cy="316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sampling size if necessary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Click on Sampling and increase minimum sampling size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Click OK on all menus to display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3C8AC-A4CE-4498-B750-B21674AE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090" y="1637881"/>
            <a:ext cx="9415910" cy="50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7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619E3-ADFC-4786-9FEE-8F3B3EC8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52"/>
            <a:ext cx="12192000" cy="65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2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7770E-4DBB-4B1D-B56D-EC6A2C00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24" y="70338"/>
            <a:ext cx="8275276" cy="68580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4EE7B3D-AA05-4AC7-9BDA-2EBC91BF73ED}"/>
              </a:ext>
            </a:extLst>
          </p:cNvPr>
          <p:cNvSpPr txBox="1">
            <a:spLocks/>
          </p:cNvSpPr>
          <p:nvPr/>
        </p:nvSpPr>
        <p:spPr>
          <a:xfrm>
            <a:off x="221065" y="708111"/>
            <a:ext cx="3547068" cy="5310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Recap: input</a:t>
            </a:r>
          </a:p>
          <a:p>
            <a:r>
              <a:rPr lang="en-US" dirty="0"/>
              <a:t>Arc Toolbox</a:t>
            </a:r>
          </a:p>
          <a:p>
            <a:r>
              <a:rPr lang="en-US" dirty="0"/>
              <a:t>Multidimension Tools</a:t>
            </a:r>
          </a:p>
          <a:p>
            <a:r>
              <a:rPr lang="en-US" dirty="0"/>
              <a:t>Make NETCDF Feature Layer</a:t>
            </a:r>
          </a:p>
          <a:p>
            <a:r>
              <a:rPr lang="en-US" dirty="0"/>
              <a:t>Choose variable temp</a:t>
            </a:r>
          </a:p>
          <a:p>
            <a:r>
              <a:rPr lang="en-US" dirty="0"/>
              <a:t>In Row </a:t>
            </a:r>
            <a:r>
              <a:rPr lang="en-US" dirty="0" err="1"/>
              <a:t>Dimesion</a:t>
            </a:r>
            <a:r>
              <a:rPr lang="en-US" dirty="0"/>
              <a:t> temp should be entered manually</a:t>
            </a:r>
          </a:p>
        </p:txBody>
      </p:sp>
    </p:spTree>
    <p:extLst>
      <p:ext uri="{BB962C8B-B14F-4D97-AF65-F5344CB8AC3E}">
        <p14:creationId xmlns:p14="http://schemas.microsoft.com/office/powerpoint/2010/main" val="301373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80223F56-A3B6-4308-A863-1E5EC347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304" y="1480879"/>
            <a:ext cx="6786805" cy="5181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31F43-3E50-450D-BCC7-48A49F200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5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Viewing NETCDF files in ArcMap: downloading file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0115-4963-438B-9D1B-42CD60E30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5" y="1825625"/>
            <a:ext cx="4638152" cy="4351338"/>
          </a:xfrm>
        </p:spPr>
        <p:txBody>
          <a:bodyPr>
            <a:normAutofit/>
          </a:bodyPr>
          <a:lstStyle/>
          <a:p>
            <a:r>
              <a:rPr lang="en-US" dirty="0"/>
              <a:t>Download NETCDF files of interest</a:t>
            </a:r>
          </a:p>
          <a:p>
            <a:r>
              <a:rPr lang="en-US" dirty="0">
                <a:hlinkClick r:id="rId3"/>
              </a:rPr>
              <a:t>https://data.pmel.noaa.gov/aclim/thredds/catalog.html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A1F6A-D905-44E9-93FC-F2E6CA6ED8E1}"/>
              </a:ext>
            </a:extLst>
          </p:cNvPr>
          <p:cNvSpPr/>
          <p:nvPr/>
        </p:nvSpPr>
        <p:spPr>
          <a:xfrm>
            <a:off x="5556738" y="5868955"/>
            <a:ext cx="2039816" cy="34676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0AE70782-5DCD-48AC-965D-4DEB188B54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25897" y="1672024"/>
            <a:ext cx="6946724" cy="51761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31F43-3E50-450D-BCC7-48A49F20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Viewing NETCDF files in ArcMap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0115-4963-438B-9D1B-42CD60E30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5" y="1825625"/>
            <a:ext cx="4638152" cy="4351338"/>
          </a:xfrm>
        </p:spPr>
        <p:txBody>
          <a:bodyPr>
            <a:normAutofit/>
          </a:bodyPr>
          <a:lstStyle/>
          <a:p>
            <a:r>
              <a:rPr lang="en-US" dirty="0"/>
              <a:t>Download NETCDF files of interest</a:t>
            </a:r>
          </a:p>
          <a:p>
            <a:r>
              <a:rPr lang="en-US" dirty="0">
                <a:hlinkClick r:id="rId3"/>
              </a:rPr>
              <a:t>https://data.pmel.noaa.gov/aclim/thredds/catalog.html</a:t>
            </a:r>
            <a:endParaRPr lang="en-US" dirty="0"/>
          </a:p>
          <a:p>
            <a:r>
              <a:rPr lang="en-US" dirty="0"/>
              <a:t>Files &gt; Hindcast files:</a:t>
            </a:r>
          </a:p>
          <a:p>
            <a:pPr lvl="1"/>
            <a:r>
              <a:rPr lang="en-US" dirty="0"/>
              <a:t>B10K-H16_CORECFS/ (1</a:t>
            </a:r>
            <a:r>
              <a:rPr lang="en-US" baseline="30000" dirty="0"/>
              <a:t>st</a:t>
            </a:r>
            <a:r>
              <a:rPr lang="en-US" dirty="0"/>
              <a:t> gen)</a:t>
            </a:r>
          </a:p>
          <a:p>
            <a:pPr lvl="1"/>
            <a:r>
              <a:rPr lang="en-US" dirty="0"/>
              <a:t>B10K-K20_CORECFS/ (2</a:t>
            </a:r>
            <a:r>
              <a:rPr lang="en-US" baseline="30000" dirty="0"/>
              <a:t>nd</a:t>
            </a:r>
            <a:r>
              <a:rPr lang="en-US" dirty="0"/>
              <a:t> gen)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A1F6A-D905-44E9-93FC-F2E6CA6ED8E1}"/>
              </a:ext>
            </a:extLst>
          </p:cNvPr>
          <p:cNvSpPr/>
          <p:nvPr/>
        </p:nvSpPr>
        <p:spPr>
          <a:xfrm>
            <a:off x="5556738" y="5290457"/>
            <a:ext cx="2039816" cy="64803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70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A0F2A2-DFDD-49F5-9842-5E53684E4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01" y="221282"/>
            <a:ext cx="7094780" cy="22395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0115-4963-438B-9D1B-42CD60E30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5" y="1825625"/>
            <a:ext cx="4638152" cy="4351338"/>
          </a:xfrm>
        </p:spPr>
        <p:txBody>
          <a:bodyPr>
            <a:normAutofit/>
          </a:bodyPr>
          <a:lstStyle/>
          <a:p>
            <a:r>
              <a:rPr lang="en-US" dirty="0"/>
              <a:t>choose Level 2 </a:t>
            </a:r>
          </a:p>
          <a:p>
            <a:r>
              <a:rPr lang="en-US" dirty="0"/>
              <a:t>choose 5 year period</a:t>
            </a:r>
          </a:p>
          <a:p>
            <a:pPr lvl="1"/>
            <a:r>
              <a:rPr lang="en-US" dirty="0"/>
              <a:t>Example is 2015-2019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A1F6A-D905-44E9-93FC-F2E6CA6ED8E1}"/>
              </a:ext>
            </a:extLst>
          </p:cNvPr>
          <p:cNvSpPr/>
          <p:nvPr/>
        </p:nvSpPr>
        <p:spPr>
          <a:xfrm>
            <a:off x="5084467" y="1490859"/>
            <a:ext cx="2103694" cy="22187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94CDB5-8E67-49D7-BD4E-ECC40744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00" y="2616885"/>
            <a:ext cx="7219499" cy="42648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2799A61-8B50-4981-B94C-E1DE79B06AAC}"/>
              </a:ext>
            </a:extLst>
          </p:cNvPr>
          <p:cNvSpPr/>
          <p:nvPr/>
        </p:nvSpPr>
        <p:spPr>
          <a:xfrm>
            <a:off x="5040916" y="5748732"/>
            <a:ext cx="2103694" cy="22187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2088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746EBAB-3EF4-4311-BAB2-A9E0AC25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427"/>
            <a:ext cx="12098694" cy="5189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31F43-3E50-450D-BCC7-48A49F20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Choose file with variable of interest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B10K-K20_2015-2019_average_temp_bottom5m.nc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0115-4963-438B-9D1B-42CD60E30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5" y="1825625"/>
            <a:ext cx="4638152" cy="4351338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A1F6A-D905-44E9-93FC-F2E6CA6ED8E1}"/>
              </a:ext>
            </a:extLst>
          </p:cNvPr>
          <p:cNvSpPr/>
          <p:nvPr/>
        </p:nvSpPr>
        <p:spPr>
          <a:xfrm>
            <a:off x="93305" y="6374643"/>
            <a:ext cx="3545633" cy="24076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3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590831-AEDD-443B-8296-F1DFAE51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0" y="1376899"/>
            <a:ext cx="11758679" cy="5037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31F43-3E50-450D-BCC7-48A49F20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Choose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HTTPServer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0115-4963-438B-9D1B-42CD60E30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5" y="1825625"/>
            <a:ext cx="4638152" cy="4351338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A1F6A-D905-44E9-93FC-F2E6CA6ED8E1}"/>
              </a:ext>
            </a:extLst>
          </p:cNvPr>
          <p:cNvSpPr/>
          <p:nvPr/>
        </p:nvSpPr>
        <p:spPr>
          <a:xfrm>
            <a:off x="319297" y="4525344"/>
            <a:ext cx="8759389" cy="1679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09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1F43-3E50-450D-BCC7-48A49F20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Save file in preferred location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00115-4963-438B-9D1B-42CD60E30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5" y="1825625"/>
            <a:ext cx="4638152" cy="4351338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94966-C1E3-4A96-8469-C1BAF836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" y="1510071"/>
            <a:ext cx="12192000" cy="52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6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E0BD896-5509-4746-B831-6ADCDBF04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52" y="941762"/>
            <a:ext cx="9586390" cy="591623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4DD4DF7-2D3A-4FF0-A619-583537B07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416" y="2308312"/>
            <a:ext cx="2277836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Arc Toolbox: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Multidimension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C2E45B-83CD-403C-B10D-D1A12D8197E5}"/>
              </a:ext>
            </a:extLst>
          </p:cNvPr>
          <p:cNvCxnSpPr>
            <a:cxnSpLocks/>
          </p:cNvCxnSpPr>
          <p:nvPr/>
        </p:nvCxnSpPr>
        <p:spPr>
          <a:xfrm flipH="1">
            <a:off x="4954556" y="941762"/>
            <a:ext cx="170103" cy="345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BEC315-8AFD-4C99-AF7B-1063F2FCA459}"/>
              </a:ext>
            </a:extLst>
          </p:cNvPr>
          <p:cNvSpPr txBox="1"/>
          <p:nvPr/>
        </p:nvSpPr>
        <p:spPr>
          <a:xfrm>
            <a:off x="5124659" y="629833"/>
            <a:ext cx="257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Arc Toolbox Icon</a:t>
            </a:r>
          </a:p>
        </p:txBody>
      </p:sp>
    </p:spTree>
    <p:extLst>
      <p:ext uri="{BB962C8B-B14F-4D97-AF65-F5344CB8AC3E}">
        <p14:creationId xmlns:p14="http://schemas.microsoft.com/office/powerpoint/2010/main" val="284707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AB2AE8-96AD-4845-9DDF-22D2E5CF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32" y="974690"/>
            <a:ext cx="9491968" cy="588331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75D9085-B820-4E48-A89E-2DA3E9293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416" y="2308312"/>
            <a:ext cx="2277836" cy="3168040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Arc Toolbox: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Multidimension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&gt;Make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NetCDF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Feature Layer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(will open as point data)</a:t>
            </a:r>
          </a:p>
        </p:txBody>
      </p:sp>
    </p:spTree>
    <p:extLst>
      <p:ext uri="{BB962C8B-B14F-4D97-AF65-F5344CB8AC3E}">
        <p14:creationId xmlns:p14="http://schemas.microsoft.com/office/powerpoint/2010/main" val="290450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337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Viewing NETCDF files in ArcMap: downloading file</vt:lpstr>
      <vt:lpstr>Viewing NETCDF files in ArcMap</vt:lpstr>
      <vt:lpstr>PowerPoint Presentation</vt:lpstr>
      <vt:lpstr>Choose file with variable of interest B10K-K20_2015-2019_average_temp_bottom5m.nc</vt:lpstr>
      <vt:lpstr>Choose HTTPServer</vt:lpstr>
      <vt:lpstr>Save file in preferred location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Ivonne Ortiz</dc:creator>
  <cp:lastModifiedBy>Ivonne Ortiz</cp:lastModifiedBy>
  <cp:revision>14</cp:revision>
  <dcterms:created xsi:type="dcterms:W3CDTF">2021-03-08T22:56:34Z</dcterms:created>
  <dcterms:modified xsi:type="dcterms:W3CDTF">2021-03-09T15:44:58Z</dcterms:modified>
</cp:coreProperties>
</file>